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PlayfairDisplay-bold.fntdata"/><Relationship Id="rId22" Type="http://schemas.openxmlformats.org/officeDocument/2006/relationships/font" Target="fonts/Comfortaa-regular.fntdata"/><Relationship Id="rId10" Type="http://schemas.openxmlformats.org/officeDocument/2006/relationships/font" Target="fonts/PlayfairDisplay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e2ae7b4b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e2ae7b4b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2ae7b4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e2ae7b4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e2ae7b4b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e2ae7b4b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e2ae7b4b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e2ae7b4b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www.kavanahlmitzvo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kavanahlmitzvos.com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www.kavanahlmitzvos.com" TargetMode="External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kavanahlmitzvos.com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32474" y="1037025"/>
            <a:ext cx="3921926" cy="40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25400" y="3750475"/>
            <a:ext cx="2903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3. 	 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Act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[Celebrate to Motivate]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57550" y="1547100"/>
            <a:ext cx="30000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	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Act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[Kavanah L’Mitzvos]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50425" y="2767375"/>
            <a:ext cx="2678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   </a:t>
            </a: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During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Act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[Kavanas HaLev]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28800" y="304800"/>
            <a:ext cx="53901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KLM 3 Step Process</a:t>
            </a:r>
            <a:endParaRPr b="1"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Achieving the Meaning of Life 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0" y="0"/>
            <a:ext cx="1379825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82175" y="4797900"/>
            <a:ext cx="872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A031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For more Kavanah tools please contact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 © RabbiWegbreit@gmail.com   | </a:t>
            </a:r>
            <a:r>
              <a:rPr b="1" lang="en" sz="1100" u="sng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www.KavanahLMitzvos.com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| 052.763.1722</a:t>
            </a:r>
            <a:endParaRPr b="1" sz="1100">
              <a:solidFill>
                <a:srgbClr val="0A031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0" y="0"/>
            <a:ext cx="1379825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82175" y="4797900"/>
            <a:ext cx="872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A031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For more Kavanah tools please contact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 © RabbiWegbreit@gmail.com   | </a:t>
            </a:r>
            <a:r>
              <a:rPr b="1" lang="en" sz="1100" u="sng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www.KavanahLMitzvos.com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| 052.763.1722</a:t>
            </a:r>
            <a:endParaRPr b="1" sz="1100">
              <a:solidFill>
                <a:srgbClr val="0A031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145500" y="2121075"/>
            <a:ext cx="55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9975" y="19050"/>
            <a:ext cx="5678750" cy="2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2140750" y="920375"/>
            <a:ext cx="5079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BEFORE THE ACT OF MOURNING: 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Kavanah L’Mitzvos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</a:t>
            </a:r>
            <a:r>
              <a:rPr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ave explicit intention to fulfill </a:t>
            </a:r>
            <a:endParaRPr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The Mitzvah M’Divrei Kabbalah of the Minhagim of Mourning over Yerushalim and the Beis HaMikdash</a:t>
            </a:r>
            <a:endParaRPr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811500" y="3698400"/>
            <a:ext cx="18594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079500" y="3013775"/>
            <a:ext cx="5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2 The Mitzvah Doirasa of Anochi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008" y="714675"/>
            <a:ext cx="5189166" cy="22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178350" y="1255225"/>
            <a:ext cx="51891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DURING THE ACT: 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Kavanas HaLev </a:t>
            </a:r>
            <a:r>
              <a:rPr lang="en" sz="1100"/>
              <a:t> </a:t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layfair Display"/>
                <a:ea typeface="Playfair Display"/>
                <a:cs typeface="Playfair Display"/>
                <a:sym typeface="Playfair Display"/>
              </a:rPr>
              <a:t>       Focus on the task 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</a:t>
            </a:r>
            <a:endParaRPr sz="11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0" y="0"/>
            <a:ext cx="1379825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82175" y="4797900"/>
            <a:ext cx="872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A031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For more Kavanah tools please contact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 © RabbiWegbreit@gmail.com   | </a:t>
            </a:r>
            <a:r>
              <a:rPr b="1" lang="en" sz="1100" u="sng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www.KavanahLMitzvos.com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| 052.763.1722</a:t>
            </a:r>
            <a:endParaRPr b="1" sz="1100">
              <a:solidFill>
                <a:srgbClr val="0A031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753925" y="2833675"/>
            <a:ext cx="43506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DO THIS: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 Find out how to do the task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Think  L’Shem Kavanas HaLev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971400" y="4179875"/>
            <a:ext cx="18594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6">
            <a:alphaModFix/>
          </a:blip>
          <a:srcRect b="0" l="0" r="5051" t="0"/>
          <a:stretch/>
        </p:blipFill>
        <p:spPr>
          <a:xfrm>
            <a:off x="3331375" y="4179875"/>
            <a:ext cx="1765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525" y="685800"/>
            <a:ext cx="5088450" cy="2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524000" y="2362200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0" y="0"/>
            <a:ext cx="1379825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82175" y="4797900"/>
            <a:ext cx="872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A031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For more Kavanah tools please contact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 © RabbiWegbreit@gmail.com   | </a:t>
            </a:r>
            <a:r>
              <a:rPr b="1" lang="en" sz="1100" u="sng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www.KavanahLMitzvos.com</a:t>
            </a:r>
            <a:r>
              <a:rPr b="1" lang="en" sz="1100">
                <a:solidFill>
                  <a:srgbClr val="0A031F"/>
                </a:solidFill>
                <a:latin typeface="Comfortaa"/>
                <a:ea typeface="Comfortaa"/>
                <a:cs typeface="Comfortaa"/>
                <a:sym typeface="Comfortaa"/>
              </a:rPr>
              <a:t> | 052.763.1722</a:t>
            </a:r>
            <a:endParaRPr b="1" sz="1100">
              <a:solidFill>
                <a:srgbClr val="0A031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514600" y="1295400"/>
            <a:ext cx="4393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AFTER THE ACT: </a:t>
            </a:r>
            <a:endParaRPr b="1" sz="23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Celebrate to Motivate</a:t>
            </a:r>
            <a:endParaRPr sz="23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Appreciate what you accomplished.</a:t>
            </a:r>
            <a:r>
              <a:rPr lang="en" sz="15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561025" y="2807500"/>
            <a:ext cx="42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528900" y="2968225"/>
            <a:ext cx="423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arenR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Your relationship with G-d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arenR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Your eternal reward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arenR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Your personal development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4600" y="3951275"/>
            <a:ext cx="185947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